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6"/>
  </p:notesMasterIdLst>
  <p:sldIdLst>
    <p:sldId id="298" r:id="rId2"/>
    <p:sldId id="299" r:id="rId3"/>
    <p:sldId id="300" r:id="rId4"/>
    <p:sldId id="301" r:id="rId5"/>
    <p:sldId id="313" r:id="rId6"/>
    <p:sldId id="302" r:id="rId7"/>
    <p:sldId id="303" r:id="rId8"/>
    <p:sldId id="258" r:id="rId9"/>
    <p:sldId id="297" r:id="rId10"/>
    <p:sldId id="314" r:id="rId11"/>
    <p:sldId id="304" r:id="rId12"/>
    <p:sldId id="305" r:id="rId13"/>
    <p:sldId id="315" r:id="rId14"/>
    <p:sldId id="307" r:id="rId15"/>
    <p:sldId id="309" r:id="rId16"/>
    <p:sldId id="308" r:id="rId17"/>
    <p:sldId id="310" r:id="rId18"/>
    <p:sldId id="260" r:id="rId19"/>
    <p:sldId id="311" r:id="rId20"/>
    <p:sldId id="263" r:id="rId21"/>
    <p:sldId id="317" r:id="rId22"/>
    <p:sldId id="295" r:id="rId23"/>
    <p:sldId id="268" r:id="rId24"/>
    <p:sldId id="29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E6B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3537" autoAdjust="0"/>
  </p:normalViewPr>
  <p:slideViewPr>
    <p:cSldViewPr>
      <p:cViewPr varScale="1">
        <p:scale>
          <a:sx n="70" d="100"/>
          <a:sy n="70" d="100"/>
        </p:scale>
        <p:origin x="138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9905E-7187-479C-803B-7749F4BE7E34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EEFC8-D3A2-423B-87BB-DE4C8CD071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2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EEFC8-D3A2-423B-87BB-DE4C8CD071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45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EEFC8-D3A2-423B-87BB-DE4C8CD071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08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EEFC8-D3A2-423B-87BB-DE4C8CD0718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7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7" Type="http://schemas.openxmlformats.org/officeDocument/2006/relationships/image" Target="../media/image14.jp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g"/><Relationship Id="rId5" Type="http://schemas.openxmlformats.org/officeDocument/2006/relationships/image" Target="../media/image32.jpg"/><Relationship Id="rId4" Type="http://schemas.openxmlformats.org/officeDocument/2006/relationships/image" Target="../media/image31.jp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006221"/>
            <a:ext cx="6019800" cy="4876800"/>
          </a:xfrm>
        </p:spPr>
      </p:pic>
      <p:sp>
        <p:nvSpPr>
          <p:cNvPr id="4" name="TextBox 3"/>
          <p:cNvSpPr txBox="1"/>
          <p:nvPr/>
        </p:nvSpPr>
        <p:spPr>
          <a:xfrm flipH="1">
            <a:off x="2590800" y="83820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স্বাগতম    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6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09600"/>
            <a:ext cx="6934200" cy="4343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55626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ফুটন্ত শাপলা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2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38212"/>
            <a:ext cx="3124200" cy="2867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4648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বর্ষার সময় আনন্দে দেহ-মন নেচে ওঠে।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38212"/>
            <a:ext cx="37338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2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85800"/>
            <a:ext cx="3733800" cy="3276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838200"/>
            <a:ext cx="3886200" cy="3124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6400" y="4800600"/>
            <a:ext cx="510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খেলাধূলা করছে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3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81000"/>
            <a:ext cx="6553200" cy="39195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5029200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নৌকা চলছে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02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95400"/>
            <a:ext cx="7543800" cy="3886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66900" y="5562600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নদীতে মাছ ধরছে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15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38200"/>
            <a:ext cx="3657600" cy="3276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843887"/>
            <a:ext cx="3962400" cy="31594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5029200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বিভিন্ন ধরনের মাছ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2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85800"/>
            <a:ext cx="4600575" cy="3886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838200"/>
            <a:ext cx="3276600" cy="358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62087" y="4724400"/>
            <a:ext cx="510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জমি রোপণ করছে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2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85800"/>
            <a:ext cx="8305800" cy="4343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4758" y="5638800"/>
            <a:ext cx="79748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6600" smtClean="0">
                <a:latin typeface="NikoshBAN" panose="02000000000000000000" pitchFamily="2" charset="0"/>
                <a:cs typeface="NikoshBAN" panose="02000000000000000000" pitchFamily="2" charset="0"/>
              </a:rPr>
              <a:t>রাস্থাঘাট  ভেঙে  </a:t>
            </a:r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</a:p>
        </p:txBody>
      </p:sp>
    </p:spTree>
    <p:extLst>
      <p:ext uri="{BB962C8B-B14F-4D97-AF65-F5344CB8AC3E}">
        <p14:creationId xmlns:p14="http://schemas.microsoft.com/office/powerpoint/2010/main" val="359891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202"/>
            <a:ext cx="4724400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216" y="486202"/>
            <a:ext cx="4038600" cy="25907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34290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বর্ষাকালীন সবজি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34290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সতেজ গাছ-পালা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57200"/>
            <a:ext cx="441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3278" y="2590800"/>
            <a:ext cx="68898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বর্ষাকালের ১০টি সবজির নাম লিখ।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1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45532"/>
            <a:ext cx="2895600" cy="1230868"/>
          </a:xfrm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উপস্থাপনায়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480"/>
            <a:ext cx="6705600" cy="4922520"/>
          </a:xfrm>
        </p:spPr>
        <p:txBody>
          <a:bodyPr>
            <a:normAutofit fontScale="92500"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তুষার মন্ডল</a:t>
            </a: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(কম্পিউটার )</a:t>
            </a: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ডেউয়াতলা মাধ্যমিক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endParaRPr lang="bn-BD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বটিয়াঘাটা,খুলনা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মোবাইল:০১৯২১১৭২৬৪২</a:t>
            </a: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মেইল:</a:t>
            </a:r>
            <a:r>
              <a:rPr lang="en-US" sz="39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tushar</a:t>
            </a:r>
            <a:r>
              <a:rPr lang="en-US" sz="3900" dirty="0" smtClean="0"/>
              <a:t>82@gmail.com</a:t>
            </a:r>
            <a:endParaRPr lang="en-US" sz="3900" dirty="0"/>
          </a:p>
          <a:p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676400"/>
            <a:ext cx="2133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5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28471"/>
            <a:ext cx="457200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  <a:endParaRPr lang="en-US" sz="7200" b="1" u="sng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878759"/>
            <a:ext cx="7543800" cy="1446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b="1" u="sng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প্রশ্নঃ কোন কোন মাস নিয়ে বর্ষা ঋতু গঠিত?</a:t>
            </a:r>
            <a:endParaRPr lang="en-US" b="1" u="sng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716959"/>
            <a:ext cx="9144000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b="1" u="sng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প্রশ্নঃবর্ষাকালের উল্লেখযোগ্য কয়েকটি মাছের নাম লিখ।</a:t>
            </a:r>
            <a:endParaRPr lang="en-US" b="1" u="sng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8" name="Picture 7" descr="yjtyk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1225" y="457200"/>
            <a:ext cx="2466975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06680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দলীয় কাজ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267129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বর্ষাকালের ৫ টি সুবিধা ও ৫ টি অসুবিধা লিখ।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6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6400800" cy="221599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r>
              <a:rPr lang="bn-BD" sz="8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880479"/>
            <a:ext cx="8839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064603"/>
            <a:ext cx="8839200" cy="9233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প্রশ্নঃ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বর্ষার দিনে আকাশ কেমন থাকে?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962870"/>
            <a:ext cx="8915400" cy="9233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প্রশ্নঃকোন কোন মাস নিয়ে বর্ষা কাল হয়?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953470"/>
            <a:ext cx="6477000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প্রশ্নঃবর্ষার কষ্ট গুলো কি কি?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944070"/>
            <a:ext cx="7315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প্রশ্নঃবর্ষার আনন্দ গুলো কি কি?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0" y="685800"/>
            <a:ext cx="1219200" cy="838200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repeatCount="indefinite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2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514600"/>
            <a:ext cx="3048000" cy="1828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Horizontal Scroll 8"/>
          <p:cNvSpPr/>
          <p:nvPr/>
        </p:nvSpPr>
        <p:spPr>
          <a:xfrm>
            <a:off x="0" y="0"/>
            <a:ext cx="8610600" cy="1295400"/>
          </a:xfrm>
          <a:prstGeom prst="horizontalScroll">
            <a:avLst/>
          </a:prstGeom>
          <a:scene3d>
            <a:camera prst="perspectiveRelaxedModerately"/>
            <a:lightRig rig="glow" dir="tl">
              <a:rot lat="0" lon="0" rev="900000"/>
            </a:lightRig>
          </a:scene3d>
          <a:sp3d prstMaterial="powder">
            <a:bevelT w="254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solidFill>
                  <a:srgbClr val="FFFF00"/>
                </a:solidFill>
              </a:rPr>
              <a:t>বাড়ীর কাজ</a:t>
            </a:r>
            <a:endParaRPr lang="en-US" sz="9600" b="1" dirty="0">
              <a:solidFill>
                <a:srgbClr val="FFFF00"/>
              </a:solidFill>
            </a:endParaRPr>
          </a:p>
        </p:txBody>
      </p:sp>
      <p:sp>
        <p:nvSpPr>
          <p:cNvPr id="10" name="Down Arrow Callout 9"/>
          <p:cNvSpPr/>
          <p:nvPr/>
        </p:nvSpPr>
        <p:spPr>
          <a:xfrm>
            <a:off x="0" y="1077210"/>
            <a:ext cx="8618774" cy="1203246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107721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প্রশ্নঃ বর্ষা ঋতুর বর্ণনা দাও।</a:t>
            </a:r>
            <a:endParaRPr lang="en-US" sz="5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82412"/>
            <a:ext cx="2581275" cy="17716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12" y="2628900"/>
            <a:ext cx="2847975" cy="1600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46" y="4533078"/>
            <a:ext cx="2352675" cy="19431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112" y="4599753"/>
            <a:ext cx="2428875" cy="18764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37" y="4354062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kkl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22534">
            <a:off x="293625" y="576600"/>
            <a:ext cx="3722909" cy="27821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kkl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22534">
            <a:off x="4333427" y="44865"/>
            <a:ext cx="3754565" cy="28058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 descr="kkl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22534">
            <a:off x="673146" y="3546351"/>
            <a:ext cx="3683899" cy="2753021"/>
          </a:xfrm>
          <a:prstGeom prst="rect">
            <a:avLst/>
          </a:prstGeom>
          <a:ln w="76200"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4" name="Picture 13" descr="kkll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22534">
            <a:off x="4631867" y="3026372"/>
            <a:ext cx="3755473" cy="28065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/>
          <p:cNvSpPr txBox="1"/>
          <p:nvPr/>
        </p:nvSpPr>
        <p:spPr>
          <a:xfrm>
            <a:off x="457200" y="2362200"/>
            <a:ext cx="86868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 সবাইকে</a:t>
            </a:r>
            <a:endParaRPr lang="en-US" sz="9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4088"/>
            <a:ext cx="5715000" cy="1143000"/>
          </a:xfrm>
        </p:spPr>
        <p:txBody>
          <a:bodyPr>
            <a:norm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পাঠ পরিচিতি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বিষয়:বাংলা দ্বিতীয় পত্র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শ্রেণি: ষষ্ঠ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: রচনা (বর্ষাকাল)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সময়: ৫০ মিনিট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তারিখ: ০২-০৮-২০১৩ ইং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0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বর্ষাকালে আকাশের অবস্থা কেমন থাকে তা জানতে পারবে।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 ঋতুর বর্ণনা দিতে পারবে।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বর্ষাকালের সুবিধা-অসুবিধা সর্ম্পকে জানতে পারবে।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381000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শিখন ফল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50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38300"/>
            <a:ext cx="3505200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38300"/>
            <a:ext cx="4114800" cy="2971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457200"/>
            <a:ext cx="7391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এগুলো কিসের ছবি</a:t>
            </a:r>
            <a:r>
              <a:rPr lang="en-US" sz="660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1816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হাল চাষ হচ্ছে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49530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সার দিচ্ছে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53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04800" y="2133600"/>
            <a:ext cx="86106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8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352800" y="2971800"/>
            <a:ext cx="2133600" cy="14478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ছয়</a:t>
            </a:r>
            <a:r>
              <a:rPr lang="en-US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ঋতু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819400" y="0"/>
            <a:ext cx="3352800" cy="21336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943600" y="1219200"/>
            <a:ext cx="3048000" cy="25146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943600" y="3810000"/>
            <a:ext cx="3124200" cy="236220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0" y="457200"/>
            <a:ext cx="2819400" cy="2667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2475930" y="4993787"/>
            <a:ext cx="3429000" cy="198120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-152400" y="3429000"/>
            <a:ext cx="2590800" cy="2209800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0" b="1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5410201" y="2667000"/>
            <a:ext cx="762001" cy="646907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181600" y="4114800"/>
            <a:ext cx="914400" cy="5334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2514600" y="2590800"/>
            <a:ext cx="1066800" cy="6096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4" idx="0"/>
          </p:cNvCxnSpPr>
          <p:nvPr/>
        </p:nvCxnSpPr>
        <p:spPr>
          <a:xfrm rot="5400000">
            <a:off x="3942780" y="4708037"/>
            <a:ext cx="533400" cy="381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2362200" y="4038600"/>
            <a:ext cx="1143000" cy="5334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V="1">
            <a:off x="3771900" y="2476500"/>
            <a:ext cx="990600" cy="1524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0" y="6106180"/>
            <a:ext cx="3352800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প্রশ্নঃচিত্রে তোমরা কি দেখছ?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5527187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শরৎ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4343400"/>
            <a:ext cx="2247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হেমন্ত</a:t>
            </a:r>
            <a:endParaRPr lang="en-US" sz="7200" dirty="0">
              <a:solidFill>
                <a:schemeClr val="accent3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3164" y="1715244"/>
            <a:ext cx="1542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68E6B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শীত</a:t>
            </a:r>
            <a:endParaRPr lang="en-US" sz="7200" dirty="0">
              <a:solidFill>
                <a:srgbClr val="68E6B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762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বসন্ত</a:t>
            </a:r>
            <a:endParaRPr lang="en-US" sz="72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1962329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68E6B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গ্রীষ্ম</a:t>
            </a:r>
            <a:endParaRPr lang="en-US" sz="7200" dirty="0">
              <a:solidFill>
                <a:srgbClr val="68E6B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4572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বর্ষা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77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2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3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2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0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1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8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2" grpId="0" animBg="1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এগুলো কিসের ছবি দেখতে পাচ্ছ?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7400"/>
            <a:ext cx="3810000" cy="395208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1" y="1864148"/>
            <a:ext cx="3809999" cy="4068925"/>
          </a:xfrm>
        </p:spPr>
      </p:pic>
      <p:sp>
        <p:nvSpPr>
          <p:cNvPr id="9" name="TextBox 8"/>
          <p:cNvSpPr txBox="1"/>
          <p:nvPr/>
        </p:nvSpPr>
        <p:spPr>
          <a:xfrm>
            <a:off x="838200" y="6324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বৃষ্টি হচ্ছে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63246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বিদ্যুৎ চমকাচ্ছে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83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0" y="1143000"/>
            <a:ext cx="8915400" cy="5715000"/>
          </a:xfrm>
          <a:prstGeom prst="horizontalScroll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own Arrow Callout 1"/>
          <p:cNvSpPr/>
          <p:nvPr/>
        </p:nvSpPr>
        <p:spPr>
          <a:xfrm>
            <a:off x="381000" y="76200"/>
            <a:ext cx="8229600" cy="1905000"/>
          </a:xfrm>
          <a:prstGeom prst="downArrowCallou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আমাদের আজকের আলোচনার বিষয় 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294496" y="990600"/>
            <a:ext cx="381000" cy="838200"/>
          </a:xfrm>
          <a:prstGeom prst="downArrow">
            <a:avLst>
              <a:gd name="adj1" fmla="val 100000"/>
              <a:gd name="adj2" fmla="val 8582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96" y="2080715"/>
            <a:ext cx="7543799" cy="3733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28800" y="2743200"/>
            <a:ext cx="563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26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বর্ষাকাল</a:t>
            </a:r>
            <a:endParaRPr lang="en-US" sz="12600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07513"/>
              </p:ext>
            </p:extLst>
          </p:nvPr>
        </p:nvGraphicFramePr>
        <p:xfrm>
          <a:off x="381000" y="1066800"/>
          <a:ext cx="83820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68580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ভুমিকা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বর্ণনা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ছয়</a:t>
                      </a:r>
                      <a:r>
                        <a:rPr lang="bn-BD" sz="3600" baseline="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ঋতুর নাম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বর্ষার</a:t>
                      </a:r>
                      <a:r>
                        <a:rPr lang="bn-BD" sz="3600" baseline="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প্রকৃতি</a:t>
                      </a:r>
                      <a:endParaRPr lang="en-US" sz="3600" dirty="0" smtClean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উপকারিতা</a:t>
                      </a:r>
                      <a:endParaRPr lang="en-US" sz="3600" dirty="0" smtClean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অপকারিতা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উপসং</a:t>
                      </a:r>
                      <a:r>
                        <a:rPr lang="bn-BD" sz="3600" baseline="0" dirty="0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হার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5000" y="388203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রচনা </a:t>
            </a:r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(বর্ষাকাল</a:t>
            </a:r>
            <a:r>
              <a:rPr lang="bn-BD" sz="4800" b="1" dirty="0" smtClean="0">
                <a:solidFill>
                  <a:srgbClr val="C00000"/>
                </a:solidFill>
              </a:rPr>
              <a:t>)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1160</TotalTime>
  <Words>242</Words>
  <Application>Microsoft Office PowerPoint</Application>
  <PresentationFormat>On-screen Show (4:3)</PresentationFormat>
  <Paragraphs>73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Constantia</vt:lpstr>
      <vt:lpstr>NikoshBAN</vt:lpstr>
      <vt:lpstr>Vrinda</vt:lpstr>
      <vt:lpstr>Wingdings 2</vt:lpstr>
      <vt:lpstr>Theme1</vt:lpstr>
      <vt:lpstr>PowerPoint Presentation</vt:lpstr>
      <vt:lpstr>উপস্থাপনায়</vt:lpstr>
      <vt:lpstr>  পাঠ পরিচিতি</vt:lpstr>
      <vt:lpstr>PowerPoint Presentation</vt:lpstr>
      <vt:lpstr>PowerPoint Presentation</vt:lpstr>
      <vt:lpstr>PowerPoint Presentation</vt:lpstr>
      <vt:lpstr> এগুলো কিসের ছবি দেখতে পাচ্ছ?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যত্ন রত্ন রতন কৌশল কৈমাছ ঐক্যমত ঔষাধ শরৎ কৃষক ঋন টিচার্স</dc:title>
  <dc:creator>TSS</dc:creator>
  <cp:lastModifiedBy>DOEL</cp:lastModifiedBy>
  <cp:revision>359</cp:revision>
  <dcterms:created xsi:type="dcterms:W3CDTF">2006-08-16T00:00:00Z</dcterms:created>
  <dcterms:modified xsi:type="dcterms:W3CDTF">2013-08-03T06:05:19Z</dcterms:modified>
</cp:coreProperties>
</file>